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69" r:id="rId15"/>
    <p:sldId id="271" r:id="rId16"/>
  </p:sldIdLst>
  <p:sldSz cx="10287000" cy="10287000"/>
  <p:notesSz cx="6858000" cy="9144000"/>
  <p:embeddedFontLst>
    <p:embeddedFont>
      <p:font typeface="Archivo Black" panose="020B0604020202020204" charset="0"/>
      <p:regular r:id="rId17"/>
    </p:embeddedFont>
    <p:embeddedFont>
      <p:font typeface="Arial Black" panose="020B0A04020102020204" pitchFamily="34" charset="0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Kaushan Script" panose="020B0604020202020204" charset="0"/>
      <p:regular r:id="rId23"/>
    </p:embeddedFont>
    <p:embeddedFont>
      <p:font typeface="Montserrat Ultra-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1908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jpeg"/><Relationship Id="rId5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3.jpeg"/><Relationship Id="rId5" Type="http://schemas.openxmlformats.org/officeDocument/2006/relationships/image" Target="../media/image12.jp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3.jpeg"/><Relationship Id="rId5" Type="http://schemas.openxmlformats.org/officeDocument/2006/relationships/image" Target="../media/image13.jp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3.jpeg"/><Relationship Id="rId5" Type="http://schemas.openxmlformats.org/officeDocument/2006/relationships/image" Target="../media/image14.jp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771" r="-28566" b="-769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2787926"/>
            <a:ext cx="10287000" cy="8136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The PizzaHut SQL data analysis project involves metrics to optimize performance. 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 It focuses on querying databases to extract insights .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Advanced techniques like joins, aggregations, and subqueries are used to derive actionable insights.</a:t>
            </a:r>
          </a:p>
          <a:p>
            <a:pPr marL="755651" lvl="1" indent="-377825" algn="l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 The project aims to enhance decision-making in marketing, inventory management, and staffing.</a:t>
            </a:r>
          </a:p>
          <a:p>
            <a:pPr algn="ctr">
              <a:lnSpc>
                <a:spcPts val="4900"/>
              </a:lnSpc>
            </a:pPr>
            <a:endParaRPr lang="en-US" sz="3500">
              <a:solidFill>
                <a:srgbClr val="000000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ctr">
              <a:lnSpc>
                <a:spcPts val="4900"/>
              </a:lnSpc>
            </a:pPr>
            <a:endParaRPr lang="en-US" sz="3500">
              <a:solidFill>
                <a:srgbClr val="000000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771" r="-28566" b="-76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9410700" cy="15881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Group the orders by date and calculate the average number of pizzas ordered per day.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B4E74A-8699-426B-869D-89B407F424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31" y="4823548"/>
            <a:ext cx="9013069" cy="4815752"/>
          </a:xfrm>
          <a:prstGeom prst="rect">
            <a:avLst/>
          </a:prstGeom>
          <a:blipFill>
            <a:blip r:embed="rId5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807365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6771" r="-28566" b="-76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9410700" cy="10495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Determine the top 3 most ordered pizza types based on revenue.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E61541F-D08A-428F-8596-DDE5ED0CF9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418" y="4838700"/>
            <a:ext cx="8458681" cy="5156794"/>
          </a:xfrm>
          <a:prstGeom prst="rect">
            <a:avLst/>
          </a:prstGeom>
          <a:blipFill>
            <a:blip r:embed="rId6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27624659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6771" r="-28566" b="-76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9410700" cy="10495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Calculate the percentage contribution of each pizza type to total revenue.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380AD51-6488-49E6-B477-5497FC2107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4187025"/>
            <a:ext cx="8991600" cy="5604676"/>
          </a:xfrm>
          <a:prstGeom prst="rect">
            <a:avLst/>
          </a:prstGeom>
          <a:blipFill>
            <a:blip r:embed="rId6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8804771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6771" r="-28566" b="-76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9867900" cy="10495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Analyze the cumulative revenue generated over time.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CB0B00-7905-4674-9217-08C3176564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31" y="4081462"/>
            <a:ext cx="9317869" cy="5914032"/>
          </a:xfrm>
          <a:prstGeom prst="rect">
            <a:avLst/>
          </a:prstGeom>
          <a:blipFill>
            <a:blip r:embed="rId6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26275712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6771" r="-28566" b="-76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9410700" cy="15881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Determine the top 3 most ordered pizza types based on revenue for each pizza category.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FCFB48-4A31-4C10-BC2F-DEBFA2C1F5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31" y="4838700"/>
            <a:ext cx="8860669" cy="3886199"/>
          </a:xfrm>
          <a:prstGeom prst="rect">
            <a:avLst/>
          </a:prstGeom>
          <a:blipFill>
            <a:blip r:embed="rId6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619536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5046" r="-2504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6771" r="-28566" b="-7690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E66157-0117-4C68-AA16-C8A485ADCB36}"/>
              </a:ext>
            </a:extLst>
          </p:cNvPr>
          <p:cNvSpPr txBox="1"/>
          <p:nvPr/>
        </p:nvSpPr>
        <p:spPr>
          <a:xfrm>
            <a:off x="800100" y="4381500"/>
            <a:ext cx="75054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latin typeface="Arial Black" panose="020B0A040201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179863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771" r="-28566" b="-7690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0" y="2806976"/>
            <a:ext cx="10287000" cy="6924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It contains a database called as PizaaSales. 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 It contains four tables namely orders,orders details,pizza types and pizzas.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Orders table:-It contains data about order id,order date and order time.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Orders details:-It contains data about pizza id ,quantity,order details id and order id.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Pizza types:-It mainly contains data about pizza name along with there cateogary and ingredients.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Pizzas:-It contains data about pizzas sizes and there prices.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771" r="-28566" b="-769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770263" y="4167732"/>
            <a:ext cx="8998058" cy="5827762"/>
          </a:xfrm>
          <a:custGeom>
            <a:avLst/>
            <a:gdLst/>
            <a:ahLst/>
            <a:cxnLst/>
            <a:rect l="l" t="t" r="r" b="b"/>
            <a:pathLst>
              <a:path w="8998058" h="3768533">
                <a:moveTo>
                  <a:pt x="0" y="0"/>
                </a:moveTo>
                <a:lnTo>
                  <a:pt x="8998058" y="0"/>
                </a:lnTo>
                <a:lnTo>
                  <a:pt x="8998058" y="3768533"/>
                </a:lnTo>
                <a:lnTo>
                  <a:pt x="0" y="37685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10287000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Calculate the total revenue generated from pizza sales.</a:t>
            </a: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endParaRPr lang="en-US" sz="3000">
              <a:solidFill>
                <a:srgbClr val="000000"/>
              </a:solidFill>
              <a:latin typeface="Archivo Black"/>
              <a:ea typeface="Archivo Black"/>
              <a:cs typeface="Archivo Black"/>
              <a:sym typeface="Archivo Black"/>
            </a:endParaRP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771" r="-28566" b="-76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8420100" cy="5238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Identify the highest-priced pizza.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31627D-3BD4-417D-9F08-1A850301DB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32" y="4052887"/>
            <a:ext cx="9165468" cy="5942607"/>
          </a:xfrm>
          <a:prstGeom prst="rect">
            <a:avLst/>
          </a:prstGeom>
          <a:blipFill>
            <a:blip r:embed="rId5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771" r="-28566" b="-76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10287000" cy="5109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Identify the most common pizza size ordered.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D9CBA9-94D2-4DFD-93DD-E04D15E926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09" y="4804796"/>
            <a:ext cx="8239991" cy="5190698"/>
          </a:xfrm>
          <a:prstGeom prst="rect">
            <a:avLst/>
          </a:prstGeom>
          <a:blipFill>
            <a:blip r:embed="rId5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3936976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771" r="-28566" b="-76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9410700" cy="10495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List the top 5 most ordered pizza types along with their quantities.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88BA08-07AA-4616-8CBB-607D971352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4835069"/>
            <a:ext cx="8534400" cy="5160425"/>
          </a:xfrm>
          <a:prstGeom prst="rect">
            <a:avLst/>
          </a:prstGeom>
          <a:blipFill>
            <a:blip r:embed="rId5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721225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771" r="-28566" b="-76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9410700" cy="10495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Join the necessary tables to find the total quantity of each pizza category ordered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52F197-E21F-4727-889C-1BC0209F67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4686300"/>
            <a:ext cx="8534400" cy="5309194"/>
          </a:xfrm>
          <a:prstGeom prst="rect">
            <a:avLst/>
          </a:prstGeom>
          <a:blipFill>
            <a:blip r:embed="rId5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497864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771" r="-28566" b="-76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9410700" cy="10495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Determine the distribution of orders by hour of the day.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6B3618-DF50-49DB-97F9-C8DC5C24BA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31" y="4600574"/>
            <a:ext cx="8403469" cy="3895725"/>
          </a:xfrm>
          <a:prstGeom prst="rect">
            <a:avLst/>
          </a:prstGeom>
          <a:blipFill>
            <a:blip r:embed="rId5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1601636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46" r="-2504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554319" y="291506"/>
            <a:ext cx="3531735" cy="2316616"/>
          </a:xfrm>
          <a:custGeom>
            <a:avLst/>
            <a:gdLst/>
            <a:ahLst/>
            <a:cxnLst/>
            <a:rect l="l" t="t" r="r" b="b"/>
            <a:pathLst>
              <a:path w="3531735" h="2316616">
                <a:moveTo>
                  <a:pt x="0" y="0"/>
                </a:moveTo>
                <a:lnTo>
                  <a:pt x="3531735" y="0"/>
                </a:lnTo>
                <a:lnTo>
                  <a:pt x="3531735" y="2316616"/>
                </a:lnTo>
                <a:lnTo>
                  <a:pt x="0" y="2316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6771" r="-28566" b="-7690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0" y="2806976"/>
            <a:ext cx="9410700" cy="10495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Join relevant tables to find the category-wise distribution of pizzas.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85371" y="-14013"/>
            <a:ext cx="7505496" cy="1242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0"/>
              </a:lnSpc>
            </a:pPr>
            <a:r>
              <a:rPr lang="en-US" sz="7257">
                <a:solidFill>
                  <a:srgbClr val="000000"/>
                </a:solidFill>
                <a:latin typeface="Kaushan Script"/>
                <a:ea typeface="Kaushan Script"/>
                <a:cs typeface="Kaushan Script"/>
                <a:sym typeface="Kaushan Script"/>
              </a:rPr>
              <a:t>Hot Spicy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0031" y="838200"/>
            <a:ext cx="5602463" cy="176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598"/>
              </a:lnSpc>
            </a:pPr>
            <a:r>
              <a:rPr lang="en-US" sz="10427" b="1">
                <a:solidFill>
                  <a:srgbClr val="000000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PIZZA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2230D5-D65D-4E60-AE9C-44FBC741F3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4624387"/>
            <a:ext cx="8153400" cy="5167313"/>
          </a:xfrm>
          <a:prstGeom prst="rect">
            <a:avLst/>
          </a:prstGeom>
          <a:blipFill>
            <a:blip r:embed="rId5"/>
            <a:stretch>
              <a:fillRect t="-19682" b="-2543"/>
            </a:stretch>
          </a:blipFill>
          <a:ln w="38100" cap="sq">
            <a:solidFill>
              <a:srgbClr val="000000"/>
            </a:solidFill>
            <a:prstDash val="solid"/>
            <a:miter/>
          </a:ln>
        </p:spPr>
      </p:pic>
    </p:spTree>
    <p:extLst>
      <p:ext uri="{BB962C8B-B14F-4D97-AF65-F5344CB8AC3E}">
        <p14:creationId xmlns:p14="http://schemas.microsoft.com/office/powerpoint/2010/main" val="2430233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Words>324</Words>
  <Application>Microsoft Office PowerPoint</Application>
  <PresentationFormat>Custom</PresentationFormat>
  <Paragraphs>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Archivo Black</vt:lpstr>
      <vt:lpstr>Arial Black</vt:lpstr>
      <vt:lpstr>Arial</vt:lpstr>
      <vt:lpstr>Kaushan Script</vt:lpstr>
      <vt:lpstr>Calibri</vt:lpstr>
      <vt:lpstr>Montserrat Ultra-Bold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Illustrative Pizza Feed Ad</dc:title>
  <dc:creator>lenovo</dc:creator>
  <cp:lastModifiedBy>PRATIK MESTRY (NMITD Student)</cp:lastModifiedBy>
  <cp:revision>7</cp:revision>
  <dcterms:created xsi:type="dcterms:W3CDTF">2006-08-16T00:00:00Z</dcterms:created>
  <dcterms:modified xsi:type="dcterms:W3CDTF">2025-01-19T15:16:32Z</dcterms:modified>
  <dc:identifier>DAGbh79At0k</dc:identifier>
</cp:coreProperties>
</file>

<file path=docProps/thumbnail.jpeg>
</file>